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5" r:id="rId13"/>
    <p:sldId id="266" r:id="rId14"/>
    <p:sldId id="269" r:id="rId15"/>
    <p:sldId id="272" r:id="rId16"/>
    <p:sldId id="271" r:id="rId17"/>
    <p:sldId id="274" r:id="rId18"/>
    <p:sldId id="275" r:id="rId19"/>
    <p:sldId id="26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8A1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17E05B-1D83-4581-8260-F561A98603D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4A500-86CB-4904-B389-2830389E3494}" type="slidenum">
              <a:rPr lang="en-US"/>
              <a:pPr/>
              <a:t>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AE13C5-194E-44D1-8716-FCE7230A4C1F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0BEE7-9E3F-49C5-A212-5EAA65BC8F41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3182E-7431-4C3F-B224-FEA32A48BD70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5880F-B4DE-49B1-A066-2EFE3798E732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A2C53-E4E9-47C6-8E05-4BEEEC38C60F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F9600-6A8A-4163-8C92-E590129E5925}" type="slidenum">
              <a:rPr lang="en-US"/>
              <a:pPr/>
              <a:t>15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76760-5F9A-4AE1-AE3B-A9D0A1287230}" type="slidenum">
              <a:rPr lang="en-US"/>
              <a:pPr/>
              <a:t>16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DE377-01CB-4E58-9437-92B33B679683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14CAF-3C1A-4319-B6FF-8ADA134888D8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01400-0A6B-4AB3-B92B-C6BC08BDD2EF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45EE0-0280-4533-B8BF-EC18791DA630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BC2CC-5FF4-462B-B8CA-AC0F8D7719D7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8E8C4-3A8D-4097-925D-1EF71647D4D5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34125-7BE7-458D-A818-89B4FD963A3D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97E1E-F652-4373-BEE0-1BED7C94C362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39461-EDB9-4019-96F9-A1275C7DE6F7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8FCFB-01FE-4388-BD67-2D7F8460E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F476F-F648-437A-B04D-89CDEA5CB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4429E-6413-4D0C-B8D8-8BB9F4FA3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6AD17-5749-476E-8E0D-A9C38B859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7C38C-F60D-4C37-B910-288A93791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DD8E6-11C1-4A99-BF6D-D54C0388B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1A90-FAA9-4F42-A18D-E61524C3CA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396EE-73AC-465D-A3AD-EE7DD43A7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F514F-F5BA-44CF-9FD2-40BEE05FE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480F5-84A6-45A6-8CF8-F507A10D0E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92783-1880-4961-B0E9-B769BC19EE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FE221D-E7C5-4DB0-915A-A555454144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How to prepare for your test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All opinions are those of the presenter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day before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Chill out</a:t>
            </a:r>
          </a:p>
          <a:p>
            <a:pPr>
              <a:lnSpc>
                <a:spcPct val="80000"/>
              </a:lnSpc>
            </a:pPr>
            <a:r>
              <a:rPr lang="en-GB" sz="2000"/>
              <a:t>Drive for a couple of hours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Commentary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Go to the meeting place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Know how long it will take to get there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Plan where to park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Drive in all directions and note signs/junctions/hazards – plan commentary</a:t>
            </a:r>
          </a:p>
          <a:p>
            <a:pPr lvl="1">
              <a:lnSpc>
                <a:spcPct val="80000"/>
              </a:lnSpc>
            </a:pPr>
            <a:r>
              <a:rPr lang="en-GB" sz="1800"/>
              <a:t>Practice Manoeuvres</a:t>
            </a:r>
          </a:p>
          <a:p>
            <a:pPr>
              <a:lnSpc>
                <a:spcPct val="80000"/>
              </a:lnSpc>
            </a:pPr>
            <a:r>
              <a:rPr lang="en-GB" sz="2000"/>
              <a:t>Wash and Vacuum</a:t>
            </a:r>
          </a:p>
          <a:p>
            <a:pPr>
              <a:lnSpc>
                <a:spcPct val="80000"/>
              </a:lnSpc>
            </a:pPr>
            <a:r>
              <a:rPr lang="en-GB" sz="2000"/>
              <a:t>Remove furry dice – look as though you care about driving</a:t>
            </a:r>
          </a:p>
          <a:p>
            <a:pPr>
              <a:lnSpc>
                <a:spcPct val="80000"/>
              </a:lnSpc>
            </a:pPr>
            <a:r>
              <a:rPr lang="en-GB" sz="2000"/>
              <a:t>Top-up oil, water, petrol</a:t>
            </a:r>
          </a:p>
          <a:p>
            <a:pPr>
              <a:lnSpc>
                <a:spcPct val="80000"/>
              </a:lnSpc>
            </a:pPr>
            <a:r>
              <a:rPr lang="en-GB" sz="2000"/>
              <a:t>Confirm tyres, windscreen etc okay</a:t>
            </a:r>
          </a:p>
          <a:p>
            <a:pPr>
              <a:lnSpc>
                <a:spcPct val="80000"/>
              </a:lnSpc>
            </a:pPr>
            <a:r>
              <a:rPr lang="en-GB" sz="2000"/>
              <a:t>Locate documentation</a:t>
            </a:r>
          </a:p>
          <a:p>
            <a:pPr>
              <a:lnSpc>
                <a:spcPct val="80000"/>
              </a:lnSpc>
            </a:pPr>
            <a:r>
              <a:rPr lang="en-GB" sz="2000"/>
              <a:t>Re-read Highway Code and Roadsigns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endParaRPr lang="en-US" sz="2000"/>
          </a:p>
        </p:txBody>
      </p:sp>
      <p:pic>
        <p:nvPicPr>
          <p:cNvPr id="9220" name="Picture 4" descr="learn-meditation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981075"/>
            <a:ext cx="170497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Going/arriving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Finalize weather part of cockpit drill</a:t>
            </a:r>
          </a:p>
          <a:p>
            <a:r>
              <a:rPr lang="en-GB" dirty="0"/>
              <a:t>Be early</a:t>
            </a:r>
          </a:p>
          <a:p>
            <a:r>
              <a:rPr lang="en-GB" dirty="0"/>
              <a:t>Park so you can get away </a:t>
            </a:r>
            <a:r>
              <a:rPr lang="en-GB" dirty="0" smtClean="0"/>
              <a:t>easily</a:t>
            </a:r>
          </a:p>
          <a:p>
            <a:r>
              <a:rPr lang="en-GB" dirty="0" smtClean="0"/>
              <a:t>Reverse!</a:t>
            </a:r>
            <a:endParaRPr lang="en-US" dirty="0"/>
          </a:p>
        </p:txBody>
      </p:sp>
      <p:pic>
        <p:nvPicPr>
          <p:cNvPr id="10244" name="Picture 4" descr="CAOPYZO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3789363"/>
            <a:ext cx="4321175" cy="288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test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Examiner </a:t>
            </a:r>
          </a:p>
          <a:p>
            <a:pPr lvl="1"/>
            <a:r>
              <a:rPr lang="en-GB"/>
              <a:t>Will explain</a:t>
            </a:r>
          </a:p>
          <a:p>
            <a:pPr lvl="1"/>
            <a:r>
              <a:rPr lang="en-GB"/>
              <a:t>Check documents</a:t>
            </a:r>
          </a:p>
          <a:p>
            <a:pPr lvl="1"/>
            <a:r>
              <a:rPr lang="en-GB"/>
              <a:t>Handover</a:t>
            </a:r>
          </a:p>
          <a:p>
            <a:r>
              <a:rPr lang="en-GB"/>
              <a:t>You</a:t>
            </a:r>
          </a:p>
          <a:p>
            <a:pPr lvl="1"/>
            <a:r>
              <a:rPr lang="en-GB"/>
              <a:t>Cockpit drill</a:t>
            </a:r>
          </a:p>
          <a:p>
            <a:pPr lvl="1"/>
            <a:r>
              <a:rPr lang="en-GB"/>
              <a:t>Move off – brake test</a:t>
            </a:r>
          </a:p>
          <a:p>
            <a:pPr lvl="1"/>
            <a:r>
              <a:rPr lang="en-GB"/>
              <a:t>Start commentary as you hit the tarmac</a:t>
            </a:r>
          </a:p>
          <a:p>
            <a:endParaRPr lang="en-US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940425" y="2143125"/>
            <a:ext cx="7810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Talk</a:t>
            </a: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4427538" y="1196975"/>
            <a:ext cx="781050" cy="1662113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Talk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4024313" y="3105150"/>
            <a:ext cx="1095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Talk</a:t>
            </a: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5076825" y="1844675"/>
            <a:ext cx="809625" cy="1397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Talk</a:t>
            </a:r>
          </a:p>
        </p:txBody>
      </p:sp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5724525" y="2924175"/>
            <a:ext cx="809625" cy="12223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Talk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5795963" y="1125538"/>
            <a:ext cx="1095375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Talk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4787900" y="3860800"/>
            <a:ext cx="7810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Talk</a:t>
            </a:r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7164388" y="1773238"/>
            <a:ext cx="1095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Talk</a:t>
            </a:r>
          </a:p>
        </p:txBody>
      </p:sp>
      <p:sp>
        <p:nvSpPr>
          <p:cNvPr id="11276" name="WordArt 12" descr="Paper bag"/>
          <p:cNvSpPr>
            <a:spLocks noChangeArrowheads="1" noChangeShapeType="1" noTextEdit="1"/>
          </p:cNvSpPr>
          <p:nvPr/>
        </p:nvSpPr>
        <p:spPr bwMode="auto">
          <a:xfrm>
            <a:off x="7092950" y="3167063"/>
            <a:ext cx="8096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Talk</a:t>
            </a:r>
          </a:p>
        </p:txBody>
      </p:sp>
      <p:sp>
        <p:nvSpPr>
          <p:cNvPr id="11277" name="WordArt 13"/>
          <p:cNvSpPr>
            <a:spLocks noChangeArrowheads="1" noChangeShapeType="1" noTextEdit="1"/>
          </p:cNvSpPr>
          <p:nvPr/>
        </p:nvSpPr>
        <p:spPr bwMode="auto">
          <a:xfrm>
            <a:off x="6084888" y="4149725"/>
            <a:ext cx="1095375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Talk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test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Reduce commentary over a few minutes</a:t>
            </a:r>
          </a:p>
          <a:p>
            <a:pPr>
              <a:lnSpc>
                <a:spcPct val="90000"/>
              </a:lnSpc>
            </a:pPr>
            <a:r>
              <a:rPr lang="en-GB"/>
              <a:t>Do not try to drive differently to normal</a:t>
            </a:r>
          </a:p>
          <a:p>
            <a:pPr>
              <a:lnSpc>
                <a:spcPct val="90000"/>
              </a:lnSpc>
            </a:pPr>
            <a:r>
              <a:rPr lang="en-GB"/>
              <a:t>Aim to say something every couple of minutes</a:t>
            </a:r>
          </a:p>
          <a:p>
            <a:pPr>
              <a:lnSpc>
                <a:spcPct val="90000"/>
              </a:lnSpc>
            </a:pPr>
            <a:r>
              <a:rPr lang="en-GB"/>
              <a:t>Do not lose concentration when he talks about Eastenders</a:t>
            </a:r>
          </a:p>
          <a:p>
            <a:pPr>
              <a:lnSpc>
                <a:spcPct val="90000"/>
              </a:lnSpc>
            </a:pPr>
            <a:r>
              <a:rPr lang="en-GB"/>
              <a:t>He will say that he is going to recommend you for membership of IAM</a:t>
            </a:r>
          </a:p>
          <a:p>
            <a:pPr>
              <a:lnSpc>
                <a:spcPct val="90000"/>
              </a:lnSpc>
            </a:pPr>
            <a:r>
              <a:rPr lang="en-GB"/>
              <a:t>De-brief</a:t>
            </a:r>
            <a:endParaRPr lang="en-US"/>
          </a:p>
        </p:txBody>
      </p:sp>
      <p:pic>
        <p:nvPicPr>
          <p:cNvPr id="12292" name="Picture 4" descr="CA4HYZS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5130800"/>
            <a:ext cx="1322388" cy="172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he looking for?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en-GB" dirty="0"/>
              <a:t>What is the difference between </a:t>
            </a:r>
            <a:r>
              <a:rPr lang="en-GB" dirty="0" smtClean="0"/>
              <a:t>my know-it-all nephew who </a:t>
            </a:r>
            <a:r>
              <a:rPr lang="en-GB" dirty="0"/>
              <a:t>has just passed his normal test?</a:t>
            </a:r>
          </a:p>
          <a:p>
            <a:pPr lvl="1"/>
            <a:r>
              <a:rPr lang="en-GB" dirty="0"/>
              <a:t>Knows Highway Code</a:t>
            </a:r>
          </a:p>
          <a:p>
            <a:pPr lvl="1"/>
            <a:r>
              <a:rPr lang="en-GB" dirty="0"/>
              <a:t>Knows road signs</a:t>
            </a:r>
          </a:p>
          <a:p>
            <a:pPr lvl="1"/>
            <a:r>
              <a:rPr lang="en-GB" dirty="0"/>
              <a:t>Can do a parallel park</a:t>
            </a:r>
          </a:p>
          <a:p>
            <a:r>
              <a:rPr lang="en-GB" dirty="0"/>
              <a:t>Why are you advanced and he is not?</a:t>
            </a:r>
          </a:p>
          <a:p>
            <a:pPr lvl="1"/>
            <a:r>
              <a:rPr lang="en-GB" dirty="0"/>
              <a:t>(You need to know all that stuff too by the way)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he looking for?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r>
              <a:rPr lang="en-GB"/>
              <a:t>Safe, Smooth, Systematic </a:t>
            </a:r>
          </a:p>
          <a:p>
            <a:r>
              <a:rPr lang="en-GB"/>
              <a:t>You cannot be advanced if you are not in-system</a:t>
            </a:r>
          </a:p>
          <a:p>
            <a:r>
              <a:rPr lang="en-GB"/>
              <a:t>How will he know you are in-system?</a:t>
            </a:r>
          </a:p>
          <a:p>
            <a:pPr lvl="1"/>
            <a:r>
              <a:rPr lang="en-GB" b="1"/>
              <a:t>TELL HIM</a:t>
            </a:r>
          </a:p>
          <a:p>
            <a:r>
              <a:rPr lang="en-GB"/>
              <a:t>Not (necessarily) perfect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Unforgivable sins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Breaking the law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Persistent smaller sins</a:t>
            </a:r>
          </a:p>
          <a:p>
            <a:pPr lvl="1"/>
            <a:r>
              <a:rPr lang="en-GB"/>
              <a:t>Indicates system failure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After the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form on web site (see next slide)</a:t>
            </a:r>
          </a:p>
          <a:p>
            <a:pPr lvl="1"/>
            <a:r>
              <a:rPr lang="en-GB" dirty="0" smtClean="0"/>
              <a:t>Or tell David that you have passed</a:t>
            </a:r>
          </a:p>
          <a:p>
            <a:r>
              <a:rPr lang="en-GB" dirty="0" smtClean="0"/>
              <a:t>Be involved in the group</a:t>
            </a:r>
          </a:p>
          <a:p>
            <a:r>
              <a:rPr lang="en-GB" dirty="0" smtClean="0"/>
              <a:t>Special Assessment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trentiam.org.uk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144" y="1198836"/>
            <a:ext cx="48291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708634" y="2669628"/>
            <a:ext cx="4435366" cy="3552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539" y="2785241"/>
            <a:ext cx="4181475" cy="328054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V="1">
            <a:off x="2522483" y="5328745"/>
            <a:ext cx="2448910" cy="693683"/>
          </a:xfrm>
          <a:prstGeom prst="straightConnector1">
            <a:avLst/>
          </a:prstGeom>
          <a:ln w="1079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561490" y="3384331"/>
            <a:ext cx="3794234" cy="557048"/>
          </a:xfrm>
          <a:prstGeom prst="ellipse">
            <a:avLst/>
          </a:prstGeom>
          <a:solidFill>
            <a:srgbClr val="FDA8A1">
              <a:alpha val="11765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Questions</a:t>
            </a: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to do now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Documentation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Licence</a:t>
            </a:r>
            <a:r>
              <a:rPr lang="en-GB" sz="2400" dirty="0"/>
              <a:t>, Reg. Doc., MOT, Tax, Insurance (test date)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Is the car safe and legal?</a:t>
            </a:r>
          </a:p>
          <a:p>
            <a:pPr lvl="1">
              <a:lnSpc>
                <a:spcPct val="80000"/>
              </a:lnSpc>
            </a:pPr>
            <a:r>
              <a:rPr lang="en-GB" sz="2400" dirty="0"/>
              <a:t>Tyres, windscreen, wipers, bodywork, exhaust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Book time off work for the test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Book the day (or afternoon) before as well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Practice</a:t>
            </a:r>
            <a:r>
              <a:rPr lang="en-GB" sz="2800" dirty="0">
                <a:solidFill>
                  <a:srgbClr val="FF0000"/>
                </a:solidFill>
              </a:rPr>
              <a:t>, </a:t>
            </a:r>
            <a:r>
              <a:rPr lang="en-GB" sz="2800" dirty="0" smtClean="0">
                <a:solidFill>
                  <a:srgbClr val="FF0000"/>
                </a:solidFill>
              </a:rPr>
              <a:t>practice</a:t>
            </a:r>
            <a:r>
              <a:rPr lang="en-GB" sz="2800" dirty="0">
                <a:solidFill>
                  <a:srgbClr val="FF0000"/>
                </a:solidFill>
              </a:rPr>
              <a:t>, and more </a:t>
            </a:r>
            <a:r>
              <a:rPr lang="en-GB" sz="2800" dirty="0" smtClean="0">
                <a:solidFill>
                  <a:srgbClr val="FF0000"/>
                </a:solidFill>
              </a:rPr>
              <a:t>practice</a:t>
            </a:r>
            <a:endParaRPr lang="en-GB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800" dirty="0">
                <a:solidFill>
                  <a:srgbClr val="FF0000"/>
                </a:solidFill>
              </a:rPr>
              <a:t>Make sure you can perform manoeuvres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Hone commentary skills (but it is optional)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Prepare your cockpit drill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  <p:pic>
        <p:nvPicPr>
          <p:cNvPr id="3076" name="Picture 4" descr="8458951_240X1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5248275"/>
            <a:ext cx="1966912" cy="1474788"/>
          </a:xfrm>
          <a:prstGeom prst="rect">
            <a:avLst/>
          </a:prstGeom>
          <a:noFill/>
        </p:spPr>
      </p:pic>
      <p:pic>
        <p:nvPicPr>
          <p:cNvPr id="3077" name="Picture 5" descr="pic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88913"/>
            <a:ext cx="1905000" cy="1409700"/>
          </a:xfrm>
          <a:prstGeom prst="rect">
            <a:avLst/>
          </a:prstGeom>
          <a:noFill/>
        </p:spPr>
      </p:pic>
      <p:pic>
        <p:nvPicPr>
          <p:cNvPr id="3078" name="Picture 6" descr="doc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836613"/>
            <a:ext cx="1079500" cy="107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it like?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Very like an observed Sunday drive</a:t>
            </a:r>
          </a:p>
          <a:p>
            <a:r>
              <a:rPr lang="en-GB"/>
              <a:t>Easy to treat it in the same way</a:t>
            </a:r>
          </a:p>
          <a:p>
            <a:r>
              <a:rPr lang="en-GB">
                <a:solidFill>
                  <a:srgbClr val="FF0000"/>
                </a:solidFill>
              </a:rPr>
              <a:t>Remember it is a test</a:t>
            </a:r>
          </a:p>
          <a:p>
            <a:r>
              <a:rPr lang="en-GB"/>
              <a:t>You </a:t>
            </a:r>
            <a:r>
              <a:rPr lang="en-GB" u="sng"/>
              <a:t>can</a:t>
            </a:r>
            <a:r>
              <a:rPr lang="en-GB"/>
              <a:t> be passive</a:t>
            </a:r>
          </a:p>
          <a:p>
            <a:r>
              <a:rPr lang="en-GB"/>
              <a:t>It is </a:t>
            </a:r>
            <a:r>
              <a:rPr lang="en-GB" u="sng"/>
              <a:t>better</a:t>
            </a:r>
            <a:r>
              <a:rPr lang="en-GB"/>
              <a:t> to participate actively</a:t>
            </a:r>
          </a:p>
          <a:p>
            <a:r>
              <a:rPr lang="en-GB"/>
              <a:t>No tricks, but be vigilant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Help him to have the right opinions about you</a:t>
            </a:r>
            <a:endParaRPr lang="en-US" sz="40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The examiner will be fair and balanced and take everything into account</a:t>
            </a:r>
          </a:p>
          <a:p>
            <a:pPr>
              <a:lnSpc>
                <a:spcPct val="80000"/>
              </a:lnSpc>
            </a:pPr>
            <a:r>
              <a:rPr lang="en-GB" sz="2800"/>
              <a:t>However, it is better if right at the start he thinks “wow this is a good driver” and/or “maybe we will go on the interesting route”</a:t>
            </a:r>
          </a:p>
          <a:p>
            <a:pPr>
              <a:lnSpc>
                <a:spcPct val="80000"/>
              </a:lnSpc>
            </a:pPr>
            <a:r>
              <a:rPr lang="en-GB" sz="2800"/>
              <a:t>You need to help him think that</a:t>
            </a:r>
          </a:p>
          <a:p>
            <a:pPr>
              <a:lnSpc>
                <a:spcPct val="80000"/>
              </a:lnSpc>
            </a:pPr>
            <a:r>
              <a:rPr lang="en-GB" sz="2800"/>
              <a:t>You need to look as though you are good, and tell him via commentary that his instincts are right</a:t>
            </a:r>
          </a:p>
          <a:p>
            <a:pPr>
              <a:lnSpc>
                <a:spcPct val="80000"/>
              </a:lnSpc>
            </a:pPr>
            <a:r>
              <a:rPr lang="en-GB" sz="2800"/>
              <a:t>This is not manipulation, it is making the best of the opportunity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examiner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Serving or ex-police driver</a:t>
            </a:r>
          </a:p>
          <a:p>
            <a:r>
              <a:rPr lang="en-GB"/>
              <a:t>Wants you to pass</a:t>
            </a:r>
          </a:p>
          <a:p>
            <a:r>
              <a:rPr lang="en-GB"/>
              <a:t>Trained to put you at ease</a:t>
            </a:r>
          </a:p>
          <a:p>
            <a:r>
              <a:rPr lang="en-GB"/>
              <a:t>Trained to give you best chance to pass</a:t>
            </a:r>
          </a:p>
          <a:p>
            <a:r>
              <a:rPr lang="en-GB"/>
              <a:t>But will give you a fair test and ensure that you are up to standard</a:t>
            </a:r>
          </a:p>
          <a:p>
            <a:r>
              <a:rPr lang="en-GB"/>
              <a:t>Has done more driving tests than you can imagine</a:t>
            </a:r>
            <a:endParaRPr lang="en-US"/>
          </a:p>
        </p:txBody>
      </p:sp>
      <p:pic>
        <p:nvPicPr>
          <p:cNvPr id="5124" name="Picture 4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1125538"/>
            <a:ext cx="2160587" cy="1566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examiner – police driver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Expects to drive many different cars</a:t>
            </a:r>
          </a:p>
          <a:p>
            <a:pPr lvl="1"/>
            <a:r>
              <a:rPr lang="en-GB" sz="2400"/>
              <a:t>Will have a drill to find where the handbrake is</a:t>
            </a:r>
          </a:p>
          <a:p>
            <a:pPr lvl="1"/>
            <a:r>
              <a:rPr lang="en-GB" sz="2400"/>
              <a:t>Is car ready? What do the dials/lights tell me?</a:t>
            </a:r>
          </a:p>
          <a:p>
            <a:pPr lvl="1"/>
            <a:r>
              <a:rPr lang="en-GB" sz="2400"/>
              <a:t>Am I ready to drive it?</a:t>
            </a:r>
          </a:p>
          <a:p>
            <a:pPr lvl="1"/>
            <a:r>
              <a:rPr lang="en-GB" sz="2400"/>
              <a:t>Can I pursue at 120mph? </a:t>
            </a:r>
          </a:p>
          <a:p>
            <a:pPr lvl="1"/>
            <a:r>
              <a:rPr lang="en-GB" sz="2400"/>
              <a:t>Commentary is normal </a:t>
            </a:r>
          </a:p>
          <a:p>
            <a:r>
              <a:rPr lang="en-GB" sz="2800"/>
              <a:t>Many tests – understands how you feel</a:t>
            </a:r>
          </a:p>
          <a:p>
            <a:endParaRPr lang="en-US" sz="2800"/>
          </a:p>
        </p:txBody>
      </p:sp>
      <p:pic>
        <p:nvPicPr>
          <p:cNvPr id="6148" name="Picture 4" descr="image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4841875"/>
            <a:ext cx="1974850" cy="201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Cockpit drill – why?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Examiner is used to people doing it</a:t>
            </a:r>
          </a:p>
          <a:p>
            <a:r>
              <a:rPr lang="en-GB"/>
              <a:t>Confirms that you are in-system before you even start driving</a:t>
            </a:r>
          </a:p>
          <a:p>
            <a:r>
              <a:rPr lang="en-GB"/>
              <a:t>Avoids embarrassing gaps or “did you see Eastenders”</a:t>
            </a:r>
          </a:p>
          <a:p>
            <a:r>
              <a:rPr lang="en-GB"/>
              <a:t>Gives you a run-in to commentary</a:t>
            </a:r>
          </a:p>
          <a:p>
            <a:r>
              <a:rPr lang="en-GB" u="sng"/>
              <a:t>Tells him you are an advanced driver before you have even turned the key</a:t>
            </a:r>
            <a:endParaRPr lang="en-US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Cockpit drill – what?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Your choice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Seat belts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Doors shut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Mirrors okay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Driving conditions – hazards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Where am I?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Handbrake/Neutral (Park)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Warning lights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Heating/Ventilation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Lights on?</a:t>
            </a:r>
          </a:p>
          <a:p>
            <a:pPr>
              <a:lnSpc>
                <a:spcPct val="80000"/>
              </a:lnSpc>
            </a:pPr>
            <a:r>
              <a:rPr lang="en-GB" sz="2800"/>
              <a:t>Moving brake test</a:t>
            </a:r>
            <a:endParaRPr lang="en-US" sz="280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580063" y="2636838"/>
            <a:ext cx="295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You can prepare it, but do not learn it.</a:t>
            </a:r>
            <a:endParaRPr 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Cockpit drill – what?</a:t>
            </a:r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8496300" cy="517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73: Before setting off.</a:t>
            </a:r>
            <a:r>
              <a:rPr lang="en-US"/>
              <a:t> You should ensure that: </a:t>
            </a:r>
          </a:p>
          <a:p>
            <a:endParaRPr lang="en-US"/>
          </a:p>
          <a:p>
            <a:r>
              <a:rPr lang="en-US"/>
              <a:t>you have planned your route and allowed sufficient time </a:t>
            </a:r>
          </a:p>
          <a:p>
            <a:endParaRPr lang="en-US"/>
          </a:p>
          <a:p>
            <a:r>
              <a:rPr lang="en-US"/>
              <a:t>clothing and footwear do not prevent you using the controls in the correct manner </a:t>
            </a:r>
          </a:p>
          <a:p>
            <a:endParaRPr lang="en-US"/>
          </a:p>
          <a:p>
            <a:r>
              <a:rPr lang="en-US"/>
              <a:t>you know where all the controls are and how to use them before you need them. All vehicles are different; do not wait until it is too late to find out </a:t>
            </a:r>
          </a:p>
          <a:p>
            <a:endParaRPr lang="en-US"/>
          </a:p>
          <a:p>
            <a:r>
              <a:rPr lang="en-US"/>
              <a:t>your mirrors and seat are adjusted correctly to ensure comfort, full control and maximum vision </a:t>
            </a:r>
          </a:p>
          <a:p>
            <a:endParaRPr lang="en-US"/>
          </a:p>
          <a:p>
            <a:r>
              <a:rPr lang="en-US"/>
              <a:t>head restraints are properly adjusted to reduce the risk of neck injuries in the event of an accident </a:t>
            </a:r>
          </a:p>
          <a:p>
            <a:endParaRPr lang="en-US"/>
          </a:p>
          <a:p>
            <a:r>
              <a:rPr lang="en-US"/>
              <a:t>you have sufficient fuel before commencing your journey, especially if it includes motorway driving. It can be dangerous to lose power when driving in traffic.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5366" name="Picture 6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1052513"/>
            <a:ext cx="1143000" cy="1155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879</Words>
  <Application>Microsoft Office PowerPoint</Application>
  <PresentationFormat>On-screen Show (4:3)</PresentationFormat>
  <Paragraphs>164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How to prepare for your test</vt:lpstr>
      <vt:lpstr>What to do now</vt:lpstr>
      <vt:lpstr>What is it like?</vt:lpstr>
      <vt:lpstr>Help him to have the right opinions about you</vt:lpstr>
      <vt:lpstr>The examiner</vt:lpstr>
      <vt:lpstr>The examiner – police driver</vt:lpstr>
      <vt:lpstr>Cockpit drill – why?</vt:lpstr>
      <vt:lpstr>Cockpit drill – what?</vt:lpstr>
      <vt:lpstr>Cockpit drill – what?</vt:lpstr>
      <vt:lpstr>The day before</vt:lpstr>
      <vt:lpstr>Going/arriving</vt:lpstr>
      <vt:lpstr>The test</vt:lpstr>
      <vt:lpstr>The test</vt:lpstr>
      <vt:lpstr>What is he looking for?</vt:lpstr>
      <vt:lpstr>What is he looking for?</vt:lpstr>
      <vt:lpstr>Unforgivable sins</vt:lpstr>
      <vt:lpstr>After the test</vt:lpstr>
      <vt:lpstr>trentiam.org.uk</vt:lpstr>
      <vt:lpstr>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prepare for your test</dc:title>
  <dc:creator>spoulton</dc:creator>
  <cp:lastModifiedBy>simon</cp:lastModifiedBy>
  <cp:revision>11</cp:revision>
  <dcterms:created xsi:type="dcterms:W3CDTF">2006-09-20T12:55:00Z</dcterms:created>
  <dcterms:modified xsi:type="dcterms:W3CDTF">2011-10-14T10:49:13Z</dcterms:modified>
</cp:coreProperties>
</file>